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8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5000" y="304800"/>
            <a:ext cx="6172200" cy="1371600"/>
          </a:xfrm>
        </p:spPr>
        <p:txBody>
          <a:bodyPr/>
          <a:lstStyle/>
          <a:p>
            <a:pPr algn="ctr"/>
            <a:r>
              <a:rPr lang="ru-RU" dirty="0" smtClean="0"/>
              <a:t>3 день военных сборов 2023г</a:t>
            </a:r>
            <a:endParaRPr lang="ru-RU" dirty="0"/>
          </a:p>
        </p:txBody>
      </p:sp>
      <p:pic>
        <p:nvPicPr>
          <p:cNvPr id="1027" name="Picture 3" descr="C:\Users\User\Desktop\Сборы фото 2023г\IMG-20230601-WA0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3098800"/>
            <a:ext cx="2667000" cy="355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User\Desktop\Сборы фото 2023г\IMG_20230601_095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752600"/>
            <a:ext cx="4191000" cy="314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боры фото 2023г\IMG_20230601_10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3657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User\Desktop\Сборы фото 2023г\IMG-20230601-WA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52400"/>
            <a:ext cx="2419350" cy="322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esktop\Сборы фото 2023г\IMG-20230601-WA00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981200"/>
            <a:ext cx="25146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Users\User\Desktop\Сборы фото 2023г\IMG-20230601-WA0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505200"/>
            <a:ext cx="2266950" cy="302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Сборы фото 2023г\IMG-20230601-WA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257175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5" name="Picture 3" descr="C:\Users\User\Desktop\Сборы фото 2023г\IMG-20230601-WA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5239">
            <a:off x="2804928" y="100956"/>
            <a:ext cx="2667000" cy="355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User\Desktop\Сборы фото 2023г\IMG-20230601-WA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92095">
            <a:off x="5595315" y="79522"/>
            <a:ext cx="2741982" cy="36559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7" name="Picture 5" descr="C:\Users\User\Desktop\Сборы фото 2023г\IMG-20230601-WA00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2514600"/>
            <a:ext cx="2667000" cy="35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боры фото 2023г\IMG-20230601-WA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2971800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Desktop\Сборы фото 2023г\IMG-20230601-WA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371600"/>
            <a:ext cx="280035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User\Desktop\Сборы фото 2023г\IMG-20230601-WA0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28600"/>
            <a:ext cx="2647950" cy="353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User\Desktop\Сборы фото 2023г\IMG-20230601-WA00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7450" y="2667000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IMG_20230601_124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2266950" cy="3022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 descr="C:\Users\User\Downloads\IMG_20230601_124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251460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C:\Users\User\Downloads\IMG_20230601_1248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52400"/>
            <a:ext cx="2286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9" name="Picture 5" descr="C:\Users\User\Downloads\IMG_20230601_1246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152400"/>
            <a:ext cx="234315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0" name="Picture 6" descr="C:\Users\User\Downloads\IMG_20230601_1247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3124200"/>
            <a:ext cx="2266950" cy="3022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1" name="Picture 7" descr="C:\Users\User\Downloads\IMG-20230601-WA007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2514600"/>
            <a:ext cx="2266950" cy="3022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Сборы фото 2023г\IMG-20230601-WA0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2647950" cy="353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User\Desktop\Сборы фото 2023г\IMG-20230601-WA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828800"/>
            <a:ext cx="27432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User\Desktop\Сборы фото 2023г\IMG-20230601-WA0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429000"/>
            <a:ext cx="228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User\Desktop\Сборы фото 2023г\IMG-20230601-WA003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457200"/>
            <a:ext cx="302895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Сборы фото 2023г\IMG_20230601_0924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819400" cy="375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1" name="Picture 3" descr="C:\Users\User\Desktop\Сборы фото 2023г\IMG_20230601_0924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133600"/>
            <a:ext cx="2457450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2" name="Picture 4" descr="C:\Users\User\Desktop\Сборы фото 2023г\IMG-20230601-WA0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52400"/>
            <a:ext cx="2495550" cy="3327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3" name="Picture 5" descr="C:\Users\User\Desktop\Сборы фото 2023г\IMG-20230601-WA0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3556000"/>
            <a:ext cx="211455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 descr="C:\Users\User\Desktop\Сборы фото 2023г\IMG-20230601-WA000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3657600"/>
            <a:ext cx="2209800" cy="294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</TotalTime>
  <Words>5</Words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3 день военных сборов 2023г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день военных сборов 2023г</dc:title>
  <dc:creator>User</dc:creator>
  <cp:lastModifiedBy>User</cp:lastModifiedBy>
  <cp:revision>10</cp:revision>
  <dcterms:created xsi:type="dcterms:W3CDTF">2023-06-01T07:12:13Z</dcterms:created>
  <dcterms:modified xsi:type="dcterms:W3CDTF">2023-06-01T09:06:41Z</dcterms:modified>
</cp:coreProperties>
</file>